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4088-2B7D-4C1D-AA30-7B8534363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B0152-EB54-4E5F-B8CE-4A1EFA677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004F9-1713-4F23-8222-7699B8B5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EFD2-A316-443A-A56A-FCAF3650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36FF-E817-4E70-8364-9CE85A86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F41-6269-4D8C-882C-BB6875ED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AC4A2-5C5F-4F65-A948-A7A08CC2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B1841-B039-4D2B-A924-19A45D9B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FE29-5491-4D1E-8CD2-3EF119B1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53E7E-DDBF-4366-8053-DD6A3E6D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87732-57DE-49BE-96AC-67D1E6AC1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63BAE-E308-48AD-9E2E-5F46B52EF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D57F-A98E-452A-B3B4-D471EBAD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DF48-8925-4379-8ACD-D02CE4C6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8A68-1ABA-4748-8D21-8F3DE73E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8AEF-61E9-44EC-9919-AD613C73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00E1-F575-4CB8-8FEC-E7650A6A8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43B11-3BC7-45EC-8FFF-E577150F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391F4-E639-4FB9-B3BE-D6C9F37D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F2A41-44AA-46B4-BAAA-769E998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749E-BCC6-4371-B735-F767AE7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2D822-5896-4786-A706-F5F50C1C6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C847-BD3F-48FC-9DB9-FCABA29F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CB32-19BF-45D0-9A6B-D935CCB6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0E60-8C8D-481A-8752-F03E1986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0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2DB9-76E7-4201-8FA4-A011DEC5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0736-491F-4162-AB69-3287FFD67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BAF8F-EF83-424C-8649-C53A9CA21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1141-0C4C-401D-8444-1BF8F08A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71A60-B3C3-43C8-A41D-3D12441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4FFC3-807B-41BB-81E5-684BD26F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83DC-0ACE-4BDC-8777-1073BCE8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9782-0030-418D-84A0-FF6B1BF7B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7C08C-952D-4A51-A817-759F8007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DEE0A-351E-4AC3-A750-300D18C26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5C92B-45CF-49BA-AFE2-EECAF8C7F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A5BFD-1FDE-4286-9579-315BAC97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62E52-AD49-4CCD-9341-C076E849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6BA23-D4CE-4184-9B7F-510ABE0D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9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C627-85FC-4FCD-9972-19B2C673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CEAA2-FC0D-4543-AE98-FEBCB58E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EDCB5-496A-462B-AC44-84463C63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89AE9-9D8A-479E-90BF-6F5E9AAD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FA851-B219-40E2-806E-19AB316C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D0116-42FC-49B5-BC45-E541D86D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34AC-2B0F-4843-8358-4302B3D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3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F64A-770B-4875-866E-40DE48B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8DD3-4301-43B5-A19A-0333591A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E3158-EC3F-4BDD-9913-32817651F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ABD47-E81A-4717-9FF0-650BBAE1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1AE45-BD5F-415C-8FC6-9B9C0D0E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5150F-B5A4-4FFD-B101-23233522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40B8-22D7-4532-854E-11CC20DA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AC75E-5818-4AC3-905B-158B8EC51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886C2-62D4-421D-A52A-CED36EB2D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F8E4C-6F72-4EB7-801D-70988129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A606D-F2E1-4161-A1E0-0ABB3FC3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040-9520-4762-93E3-C3CC3CF8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7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AF1FB-C246-4D21-8C25-3E9522F4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B3E2F-59CF-4E79-8D4C-75B4BF04A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F151-B2CA-4E40-85BB-47CBA927C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E0FC1-E11E-4FFD-B680-EA23E63C27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9782-7C3C-4FCA-B8FA-E415CED5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5841-A31F-468F-B0B9-1A237CEDE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6B3-53EA-435C-B8AD-15BFDB6CC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F291FB-D0A4-5F44-AB67-FDBE64C3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63" y="6257961"/>
            <a:ext cx="1485900" cy="330200"/>
          </a:xfrm>
          <a:prstGeom prst="rect">
            <a:avLst/>
          </a:prstGeom>
        </p:spPr>
      </p:pic>
      <p:pic>
        <p:nvPicPr>
          <p:cNvPr id="11" name="Imagen 20">
            <a:extLst>
              <a:ext uri="{FF2B5EF4-FFF2-40B4-BE49-F238E27FC236}">
                <a16:creationId xmlns:a16="http://schemas.microsoft.com/office/drawing/2014/main" id="{1969DFF5-A246-1942-BD23-6C2110ED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111" y="6257961"/>
            <a:ext cx="1974362" cy="5461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00299"/>
              </p:ext>
            </p:extLst>
          </p:nvPr>
        </p:nvGraphicFramePr>
        <p:xfrm>
          <a:off x="0" y="-1304287"/>
          <a:ext cx="12191999" cy="771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5925">
                <a:tc>
                  <a:txBody>
                    <a:bodyPr/>
                    <a:lstStyle/>
                    <a:p>
                      <a:pPr algn="ctr"/>
                      <a:endParaRPr lang="en-GB" sz="3600" baseline="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3600" baseline="0" dirty="0">
                          <a:latin typeface="Calibri" panose="020F0502020204030204" pitchFamily="34" charset="0"/>
                        </a:rPr>
                        <a:t>MENTAL HEALTH FIRST AIDERS</a:t>
                      </a:r>
                    </a:p>
                    <a:p>
                      <a:pPr algn="ctr"/>
                      <a:endParaRPr lang="en-GB" sz="3600" baseline="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3200" baseline="0" dirty="0">
                          <a:latin typeface="Calibri" panose="020F0502020204030204" pitchFamily="34" charset="0"/>
                        </a:rPr>
                        <a:t>We now have over 170 registered Mental Health First Aiders who are trained and ready to support colleagues at PepsiCo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800" baseline="0" dirty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3600" baseline="0" dirty="0">
                          <a:latin typeface="Calibri" panose="020F0502020204030204" pitchFamily="34" charset="0"/>
                        </a:rPr>
                        <a:t>   What is a Mental Health First Aider</a:t>
                      </a:r>
                      <a:r>
                        <a:rPr lang="en-GB" sz="3200" baseline="0" dirty="0">
                          <a:latin typeface="Calibri" panose="020F0502020204030204" pitchFamily="34" charset="0"/>
                        </a:rPr>
                        <a:t>?</a:t>
                      </a:r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endParaRPr lang="en-GB" sz="3200" baseline="0" dirty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     Listen, reassure and respond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Spot the early signs of a mental health issue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Feel confident to provide initial help and signposting to appropriate support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Promote recovery of good mental health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Help to remove the stigma that exists around mental health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GB" sz="2400" baseline="0" dirty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To find out who the MHFA are at your site please see the First Aid board or look out for the </a:t>
                      </a:r>
                      <a:r>
                        <a:rPr lang="en-GB" sz="2400" baseline="0" dirty="0"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green</a:t>
                      </a:r>
                      <a:r>
                        <a:rPr lang="en-GB" sz="2400" baseline="0" dirty="0">
                          <a:latin typeface="Calibri" panose="020F0502020204030204" pitchFamily="34" charset="0"/>
                        </a:rPr>
                        <a:t> lanyards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Calibri" panose="020F0502020204030204" pitchFamily="34" charset="0"/>
                        </a:rPr>
                        <a:t>Express an interest in becoming an accredited Mental Health First Aider by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Calibri"/>
                        </a:rPr>
                        <a:t>emailing joanne.gardner@pepsico.com 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Calibri" panose="020F0502020204030204" pitchFamily="34" charset="0"/>
                        </a:rPr>
                        <a:t>                 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92" y="-1304287"/>
            <a:ext cx="1320707" cy="169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1B8B64-85AF-2343-865D-B9DC66413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4706"/>
            <a:ext cx="12191999" cy="983293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45D8FB23-3D6A-46A9-AED2-97422814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" y="6080318"/>
            <a:ext cx="1485900" cy="330200"/>
          </a:xfrm>
          <a:prstGeom prst="rect">
            <a:avLst/>
          </a:prstGeom>
        </p:spPr>
      </p:pic>
      <p:pic>
        <p:nvPicPr>
          <p:cNvPr id="10" name="Imagen 20">
            <a:extLst>
              <a:ext uri="{FF2B5EF4-FFF2-40B4-BE49-F238E27FC236}">
                <a16:creationId xmlns:a16="http://schemas.microsoft.com/office/drawing/2014/main" id="{06399DB6-C9D8-42B8-BEA3-9157093A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111" y="6044546"/>
            <a:ext cx="1974362" cy="546100"/>
          </a:xfrm>
          <a:prstGeom prst="rect">
            <a:avLst/>
          </a:prstGeom>
        </p:spPr>
      </p:pic>
      <p:pic>
        <p:nvPicPr>
          <p:cNvPr id="12" name="Picture 13" descr="\\RUCHI\Users\Public\Krishan\2nd june\FYB logos\FYB_2.png">
            <a:extLst>
              <a:ext uri="{FF2B5EF4-FFF2-40B4-BE49-F238E27FC236}">
                <a16:creationId xmlns:a16="http://schemas.microsoft.com/office/drawing/2014/main" id="{223816AF-F7CD-473F-9E86-B559ECBA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1" y="-1184938"/>
            <a:ext cx="1532642" cy="14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5B1714B-DB7E-4794-817C-1F7EB29E6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034" y="1487660"/>
            <a:ext cx="1907574" cy="1365837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B45429-63F3-4039-BD79-568D5DD70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2384" y="2907436"/>
            <a:ext cx="1907574" cy="14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Gardner, Joanne {PI}</dc:creator>
  <cp:lastModifiedBy>Gardner, Joanne {PI}</cp:lastModifiedBy>
  <cp:revision>9</cp:revision>
  <dcterms:created xsi:type="dcterms:W3CDTF">2020-02-24T16:29:36Z</dcterms:created>
  <dcterms:modified xsi:type="dcterms:W3CDTF">2020-05-06T10:32:14Z</dcterms:modified>
</cp:coreProperties>
</file>